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67" r:id="rId12"/>
    <p:sldId id="264" r:id="rId13"/>
    <p:sldId id="265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BA33A-69DC-47ED-BAAE-13D837C7F564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F369-E7B9-492D-A519-FA2699FEB8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F369-E7B9-492D-A519-FA2699FEB85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740286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Трудности формирования математических </a:t>
            </a:r>
            <a:r>
              <a:rPr lang="ru-RU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способностей  у детей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ОНР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8818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Неустроева Н.Н.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коррекционной работы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себе и предметах окружающего мира - о собственном теле, об объектах окружающей действительности с целью отражения их внешних и внутренних свойств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Обучение в процессе изобразительных и сюжетно-дидактических игр с математическим содержанием - восприятию свойств и признаков предметов окружающего мира - действиям с дидактическими игрушками, отдельным действиям в рамках образа, способствующим раскрытию различных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величинных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цветовых представлений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Обучение различным средствам межличностного общения и развитие речевых функций в играх и игровых упражнениях с математическим содержанием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Структурные компоненты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Потребностно-мотивационный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 умение организовать и планировать деятельность);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Содержательный;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Операционный  (самостоятельное выполнение); 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Результативный (контроль);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Современная  концепция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Современная концепция математического образования детей дошкольного возраста предполагает, что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предматематическая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подготовка детей в дошкольных учреждениях не может ограничиваться только формированием представлений о сенсорных эталонах, о числах, величинах и геометрических фигурах. Не менее важным является  развитие логического мышления, умения размышлять, делать простейшие умозаключения и выводы.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Акцент делается на установление новых взаимоотношений педагога с детьми, новых форм работы, которые реализуются на основе личностно-ориентированной модели воспитания.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Дискалькулия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24128" y="1447802"/>
            <a:ext cx="2736304" cy="420611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Специфическое, стойкое и сложное нарушение в овладении счетными операциями, обусловленное недоразвитием высших психических функций, которые обеспечивают процесс овладения счетной деятельностью.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Счетные операции — это психические процессы, содержащие множество звеньев и уровней, это сложный вид интеллектуальной деятельности.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DSCN192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557734"/>
            <a:ext cx="4625975" cy="346948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Причины 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дискалькулии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удержания в памяти инструкций заданий, чисел, недостаточности запоминания строения разрядов чисел;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трудности слухового анализа ритмической структуры, в невозможности удерживать в памяти акустические образы;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соотношение частей и целого приводит к нарушению последовательности элементов в ряду;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математические фобии</a:t>
            </a: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От нас требуется сформировать функциональные компоненты: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организовывать и планировать деятельность;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положительной мотивации;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характерологические качества (воля, инициативность, целеустремленность, самостоятельность);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когнитивный (знать и принимать решение) и речевой;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самостоятельное «добывание»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4164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9269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современном этапе проблема математического развития дошкольников актуализировалась рядом причин: </a:t>
            </a:r>
          </a:p>
          <a:p>
            <a:pPr algn="just">
              <a:buFont typeface="Wingdings" pitchFamily="2" charset="2"/>
              <a:buChar char="§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повысились возрастные возможности детей в усвоении математического содержания;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возросли требования школы к математической подготовке дошкольников;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изменились социальные условия к воспитанию и образованию детей с ОВЗ – инклюзивное образование – это новый шаг в понимании детства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группы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306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 разновозрастная: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 (5-7 лет)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-  5 лет   и 15 детей – 6 лет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Девочек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Мальчиков - 15</a:t>
            </a:r>
          </a:p>
          <a:p>
            <a:endParaRPr lang="ru-RU" i="1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Диагнозы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38164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ОНР — это педагогический диагноз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Дизартрия — это клинический диагноз</a:t>
            </a: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ОНР-3  -  10 детей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ОНР – 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уровня+дизартрия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ОНР - 2 уровня – 3 детей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ОНР -3 уровня +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диз.компонент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  4 детей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ОНР – 4 уровня – 3 детей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ФФН – 3 детей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УО  –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i="1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Отклонения в эмоционально-волевой сфере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Нестойкость интересов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Пониженная наблюдательность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Сниженная мотивация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Негативизм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Неуверенность в себе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Повышенная раздражительность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Агрессивность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Обидчивость </a:t>
            </a:r>
          </a:p>
          <a:p>
            <a:pPr lvl="0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Нарушение зрительно-пространственной ориентации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Многогранность коррекции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227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Сегодня, в связи с возрастающими требованиями к уровню образованности детей, возникает необходимость коррекции не только речевого недоразвития, но и нормализации всей психической сферы ребенка. У детей с речевым недоразвитием наблюдаются трудности в обучении, связанные с недостаточностью высших психических функций: речи, мышления, памяти, восприятия, внимания. Современный учитель-логопед, воспитатель - транслятор знаний,  учитель-дефектолог, психолог,  собеседник.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Трудности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восприятия сенсорных эталонов - цвета, формы, величины,  времени и пространства;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функции обследования  предметов на ощупь;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различают цвета спектра;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различают объемные и плоскостные фигуры;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в овладении счетными операциями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дискалькулия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испытывают затруднения в общении с взрослыми и сверстниками;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интеллектуальных операций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(сравнение, анализ, синтез, умозаключения);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координации пальцев кисти руки, недоразвитие мелкой моторики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Подбор индивидуальной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коррекционной программы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Состоит из 7 этапов: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способности фиксировать внимание;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привлечь внимание ребенка к конкретному свойству;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идентификация предмета с сенсорным эталоном;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самостоятельный подбор предметов;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 детей умения словесно обозначать специфические свойства предметов;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умения группировать  по одному признаку;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умения в продуктивной деятельности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Комплексный подход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системы сенсорных эталонов у детей с общим недоразвитием речи осуществляется: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повседневной жизни;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специальных играх и упражнениях;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предметно-практической деятельности;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работе по развитию речи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(формирование лексико-грамматических категорий, слоговой структуры слова, фонематического анализа и синтеза, обучение словесному отчету о выполненных действиях, составлению рассказов из личного опыта, рассказыванию текста арифметических задач, сочинению текста с элементарным математическим содержанием в сюжетно-дидактических играх)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549</TotalTime>
  <Words>710</Words>
  <Application>Microsoft Office PowerPoint</Application>
  <PresentationFormat>Экран (4:3)</PresentationFormat>
  <Paragraphs>130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Трудности формирования математических способностей  у детей с ОНР</vt:lpstr>
      <vt:lpstr>Актуальность проблемы</vt:lpstr>
      <vt:lpstr>Состав группы </vt:lpstr>
      <vt:lpstr>             Диагнозы</vt:lpstr>
      <vt:lpstr>Особенности</vt:lpstr>
      <vt:lpstr>Многогранность коррекции</vt:lpstr>
      <vt:lpstr>Трудности </vt:lpstr>
      <vt:lpstr>Подбор индивидуальной  коррекционной программы</vt:lpstr>
      <vt:lpstr>Комплексный подход</vt:lpstr>
      <vt:lpstr>Направления  коррекционной работы</vt:lpstr>
      <vt:lpstr>Структурные компоненты  деятельности</vt:lpstr>
      <vt:lpstr>Современная  концепция</vt:lpstr>
      <vt:lpstr>Дискалькулия</vt:lpstr>
      <vt:lpstr>Причины  дискалькулии</vt:lpstr>
      <vt:lpstr>Вывод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формирования математических способностей  детей с ОНР</dc:title>
  <dc:creator>123</dc:creator>
  <cp:lastModifiedBy>123</cp:lastModifiedBy>
  <cp:revision>80</cp:revision>
  <dcterms:created xsi:type="dcterms:W3CDTF">2015-11-25T11:49:53Z</dcterms:created>
  <dcterms:modified xsi:type="dcterms:W3CDTF">2022-03-14T15:37:30Z</dcterms:modified>
</cp:coreProperties>
</file>