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1" r:id="rId5"/>
    <p:sldId id="258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691E-FC55-4243-9918-AFCF1060C6D7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DC49-292E-470D-9A91-8C9EDF433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42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691E-FC55-4243-9918-AFCF1060C6D7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DC49-292E-470D-9A91-8C9EDF433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9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691E-FC55-4243-9918-AFCF1060C6D7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DC49-292E-470D-9A91-8C9EDF433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691E-FC55-4243-9918-AFCF1060C6D7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DC49-292E-470D-9A91-8C9EDF433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0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691E-FC55-4243-9918-AFCF1060C6D7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DC49-292E-470D-9A91-8C9EDF433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4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691E-FC55-4243-9918-AFCF1060C6D7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DC49-292E-470D-9A91-8C9EDF433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7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691E-FC55-4243-9918-AFCF1060C6D7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DC49-292E-470D-9A91-8C9EDF433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90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691E-FC55-4243-9918-AFCF1060C6D7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DC49-292E-470D-9A91-8C9EDF433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691E-FC55-4243-9918-AFCF1060C6D7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DC49-292E-470D-9A91-8C9EDF433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7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691E-FC55-4243-9918-AFCF1060C6D7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DC49-292E-470D-9A91-8C9EDF433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6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691E-FC55-4243-9918-AFCF1060C6D7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DC49-292E-470D-9A91-8C9EDF433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0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A691E-FC55-4243-9918-AFCF1060C6D7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1DC49-292E-470D-9A91-8C9EDF433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9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882" y="255897"/>
            <a:ext cx="9778568" cy="6409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183" y="3045889"/>
            <a:ext cx="6954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Осторожно!</a:t>
            </a:r>
          </a:p>
          <a:p>
            <a:pPr algn="ctr"/>
            <a:r>
              <a:rPr lang="ru-RU" sz="6000" dirty="0" smtClean="0"/>
              <a:t> Весенний паводок!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650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95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42857" y="2521059"/>
            <a:ext cx="37446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Пришла весна!</a:t>
            </a:r>
          </a:p>
          <a:p>
            <a:pPr algn="r"/>
            <a:r>
              <a:rPr lang="ru-RU" sz="2800" b="1" dirty="0" smtClean="0"/>
              <a:t>Какие признаки весны мы можем увидеть на этой картинке?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279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8" y="158238"/>
            <a:ext cx="6383594" cy="630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176" y="158238"/>
            <a:ext cx="5385005" cy="6305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6535" y="158238"/>
            <a:ext cx="8377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Но кроме этих признаков есть еще и половодье – это подъем воды в реках и озерах весной из-за таяния снега. Иногда вода подтапливает строения возле водоемов, леса и луга.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001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48" y="171296"/>
            <a:ext cx="5749875" cy="6445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67" y="171296"/>
            <a:ext cx="6027481" cy="6445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648" y="4657825"/>
            <a:ext cx="71149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 иногда бывает и ПАВОДОК – это явление, когда вода поднимается неожиданно и очень сильно. Если воды много – случается НАВОДНЕНИЕ, что затапливает дома и машины. Гибнут растения и животные, портится имущество. Такое событие, вредящее человеку и природе, называется стихийным бедствием.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178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7" y="127289"/>
            <a:ext cx="11850255" cy="6661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82194" y="127289"/>
            <a:ext cx="63224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Еще весной на реках наблюдается ЛЕДОХОД. Когда лед, покрывающий зимой реки, от весеннего тепла начинает истончаться, ломаться и плыть вниз по течению.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0613" y="4541958"/>
            <a:ext cx="57215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Само по себе это явление не опасно, однако стоит поостеречься тем, кто хочет по такому льду прогуляться. Это недопустимо и очень опасно!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372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92" y="118053"/>
            <a:ext cx="4534077" cy="3253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91" y="3524827"/>
            <a:ext cx="4534077" cy="30976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532" y="118053"/>
            <a:ext cx="7131152" cy="6504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6674" y="8806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Такие необдуманные поступки приводят к тому, что взрослые и, особенно, дети попадают в холодную речную воду, а после тяжело болеют, или даже тонут. В холодной воде очень легко утонуть.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81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10318"/>
            <a:ext cx="11728348" cy="648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5" y="150078"/>
            <a:ext cx="11818528" cy="65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43951"/>
            <a:ext cx="11833123" cy="65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190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7</cp:revision>
  <dcterms:created xsi:type="dcterms:W3CDTF">2023-03-09T09:36:59Z</dcterms:created>
  <dcterms:modified xsi:type="dcterms:W3CDTF">2023-03-17T14:08:13Z</dcterms:modified>
</cp:coreProperties>
</file>